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27" r:id="rId2"/>
    <p:sldId id="432" r:id="rId3"/>
    <p:sldId id="433" r:id="rId4"/>
    <p:sldId id="435" r:id="rId5"/>
    <p:sldId id="439" r:id="rId6"/>
    <p:sldId id="431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C"/>
    <a:srgbClr val="FEEEBD"/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1127" y="65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4298571" y="4119877"/>
            <a:ext cx="7834512" cy="283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XÁC ĐỊNH CÁC PHƯƠNG TRONG KHÔNG GIAN (T1)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76" y="69580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500" t="18148" r="26667" b="10000"/>
          <a:stretch/>
        </p:blipFill>
        <p:spPr>
          <a:xfrm>
            <a:off x="518319" y="228600"/>
            <a:ext cx="15621000" cy="86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0000" t="12963" r="19583" b="64815"/>
          <a:stretch/>
        </p:blipFill>
        <p:spPr>
          <a:xfrm>
            <a:off x="365918" y="6324600"/>
            <a:ext cx="15910719" cy="27170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08919" y="274646"/>
            <a:ext cx="10896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5833" t="36667" r="19583" b="18889"/>
          <a:stretch/>
        </p:blipFill>
        <p:spPr>
          <a:xfrm>
            <a:off x="655638" y="938502"/>
            <a:ext cx="15621000" cy="553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80319" y="152400"/>
            <a:ext cx="103431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667" t="12963" r="2916" b="7778"/>
          <a:stretch/>
        </p:blipFill>
        <p:spPr>
          <a:xfrm>
            <a:off x="137318" y="829508"/>
            <a:ext cx="16139319" cy="801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5416" t="44815" r="8334" b="22592"/>
          <a:stretch/>
        </p:blipFill>
        <p:spPr>
          <a:xfrm>
            <a:off x="30639" y="685800"/>
            <a:ext cx="16413480" cy="81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9781</TotalTime>
  <Words>64</Words>
  <Application>Microsoft Office PowerPoint</Application>
  <PresentationFormat>Custom</PresentationFormat>
  <Paragraphs>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ACER</cp:lastModifiedBy>
  <cp:revision>1103</cp:revision>
  <dcterms:created xsi:type="dcterms:W3CDTF">2008-09-09T22:52:10Z</dcterms:created>
  <dcterms:modified xsi:type="dcterms:W3CDTF">2024-05-22T01:33:55Z</dcterms:modified>
</cp:coreProperties>
</file>